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5"/>
  </p:notesMasterIdLst>
  <p:sldIdLst>
    <p:sldId id="256" r:id="rId2"/>
    <p:sldId id="257" r:id="rId3"/>
    <p:sldId id="264" r:id="rId4"/>
    <p:sldId id="259" r:id="rId5"/>
    <p:sldId id="258" r:id="rId6"/>
    <p:sldId id="263" r:id="rId7"/>
    <p:sldId id="271" r:id="rId8"/>
    <p:sldId id="260" r:id="rId9"/>
    <p:sldId id="268" r:id="rId10"/>
    <p:sldId id="265" r:id="rId11"/>
    <p:sldId id="272" r:id="rId12"/>
    <p:sldId id="273" r:id="rId13"/>
    <p:sldId id="274" r:id="rId14"/>
    <p:sldId id="266" r:id="rId15"/>
    <p:sldId id="261" r:id="rId16"/>
    <p:sldId id="267" r:id="rId17"/>
    <p:sldId id="262" r:id="rId18"/>
    <p:sldId id="275" r:id="rId19"/>
    <p:sldId id="276" r:id="rId20"/>
    <p:sldId id="277" r:id="rId21"/>
    <p:sldId id="278" r:id="rId22"/>
    <p:sldId id="279" r:id="rId23"/>
    <p:sldId id="27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12/16/22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12/16/22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12/16/22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12/16/22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and literature review skills).</a:t>
            </a:r>
          </a:p>
        </p:txBody>
      </p:sp>
    </p:spTree>
    <p:extLst>
      <p:ext uri="{BB962C8B-B14F-4D97-AF65-F5344CB8AC3E}">
        <p14:creationId xmlns:p14="http://schemas.microsoft.com/office/powerpoint/2010/main" val="10722365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WRITEUP/REPORT</a:t>
            </a:r>
          </a:p>
          <a:p>
            <a:pPr lvl="1"/>
            <a:r>
              <a:rPr lang="en-US" dirty="0"/>
              <a:t>on the paper they present, and the topic in general (unconventional AI). </a:t>
            </a:r>
          </a:p>
          <a:p>
            <a:pPr lvl="1"/>
            <a:r>
              <a:rPr lang="en-US" dirty="0"/>
              <a:t>They would do a literature review of other papers in the field. </a:t>
            </a:r>
          </a:p>
          <a:p>
            <a:pPr lvl="1"/>
            <a:r>
              <a:rPr lang="en-US" dirty="0"/>
              <a:t>They will then reflect/write on how these techniques can be incorporated in modern AI/deep learning.</a:t>
            </a:r>
          </a:p>
          <a:p>
            <a:pPr lvl="1"/>
            <a:r>
              <a:rPr lang="en-US" dirty="0"/>
              <a:t>The intention is for students to learn how to read papers, and compare and contrast them to other papers and then evaluate what this means for AI/deep learning.</a:t>
            </a:r>
          </a:p>
        </p:txBody>
      </p:sp>
    </p:spTree>
    <p:extLst>
      <p:ext uri="{BB962C8B-B14F-4D97-AF65-F5344CB8AC3E}">
        <p14:creationId xmlns:p14="http://schemas.microsoft.com/office/powerpoint/2010/main" val="21362288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fontScale="70000" lnSpcReduction="20000"/>
          </a:bodyPr>
          <a:lstStyle/>
          <a:p>
            <a:r>
              <a:rPr lang="en-US" dirty="0"/>
              <a:t>WRITEUP/REPORT</a:t>
            </a:r>
          </a:p>
          <a:p>
            <a:pPr lvl="1"/>
            <a:r>
              <a:rPr lang="en-US" dirty="0"/>
              <a:t>Some writing prompts for the writeup are here: </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 A hybrid of all of the above</a:t>
            </a:r>
          </a:p>
        </p:txBody>
      </p:sp>
    </p:spTree>
    <p:extLst>
      <p:ext uri="{BB962C8B-B14F-4D97-AF65-F5344CB8AC3E}">
        <p14:creationId xmlns:p14="http://schemas.microsoft.com/office/powerpoint/2010/main" val="6495490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dirty="0">
              <a:solidFill>
                <a:srgbClr val="C9D1D9"/>
              </a:solidFill>
              <a:effectLst/>
              <a:latin typeface="-apple-system"/>
            </a:endParaRPr>
          </a:p>
        </p:txBody>
      </p:sp>
    </p:spTree>
    <p:extLst>
      <p:ext uri="{BB962C8B-B14F-4D97-AF65-F5344CB8AC3E}">
        <p14:creationId xmlns:p14="http://schemas.microsoft.com/office/powerpoint/2010/main" val="843186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2452</TotalTime>
  <Words>863</Words>
  <Application>Microsoft Macintosh PowerPoint</Application>
  <PresentationFormat>Widescreen</PresentationFormat>
  <Paragraphs>104</Paragraphs>
  <Slides>23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-apple-system</vt: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PowerPoint Presentation</vt:lpstr>
      <vt:lpstr>Approaches</vt:lpstr>
      <vt:lpstr>Approaches</vt:lpstr>
      <vt:lpstr>Approaches</vt:lpstr>
      <vt:lpstr>resources</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65</cp:revision>
  <cp:lastPrinted>2022-12-16T15:42:40Z</cp:lastPrinted>
  <dcterms:created xsi:type="dcterms:W3CDTF">2022-09-13T15:45:32Z</dcterms:created>
  <dcterms:modified xsi:type="dcterms:W3CDTF">2022-12-16T15:42:49Z</dcterms:modified>
</cp:coreProperties>
</file>

<file path=docProps/thumbnail.jpeg>
</file>